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848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70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35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78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86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5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12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27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20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18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5B6CE-751E-4BC1-A01F-2C58602B07C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F5003-563A-48DF-BEF5-0967C231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5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184353"/>
            <a:ext cx="7772400" cy="595747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ТАС ҰСАТҚЫШ ЗАУЫТТАР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5889" y="1130710"/>
            <a:ext cx="84512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 algn="just"/>
            <a:r>
              <a:rPr lang="kk-KZ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ҰСАҚТАУ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ҰНТАҚТАУ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дегеніміз тау жыныстары дәндерінің өлшемдерін механикалық әсер ету нәтижесінде кішірейту. Ұсақтау нәтижесінде алынатын өнімдер өлшемдері кесек болады, ал ұнтақтағанда өнімдер өлшемдері 0,5мм-ден кіші болады. Сондықтан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ұнтақтау үшін диірмендер (шаровые, стержневые мельницы,)ал ұстату үшін ұсатқыштар (щековые,</a:t>
            </a:r>
            <a:r>
              <a:rPr lang="kk-KZ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конусные, валковые, молотковые дробилки)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қолданылады.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68000" algn="just"/>
            <a:r>
              <a:rPr lang="kk-KZ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СҰРАПТАУ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(ЕЛЕУ)</a:t>
            </a:r>
            <a:r>
              <a:rPr lang="kk-KZ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 өнімдерді ірілігіне байланысты елеуіштерде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68000" algn="just"/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Қиыршықтас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 малтатасты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кесек балшықты, шаңды және сазды бөлшектерді жою мақсатында жүзеге асырылады және електерде немесе жуу машиналарында жүргізіледі.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68000" algn="just"/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kk-KZ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ЖІКТЕУ (КЛАССИФИКАЦИЯ) ЖӘНЕ БАЙЫТУ (ОБОГОЩЕНИЕ)</a:t>
            </a:r>
            <a:r>
              <a:rPr lang="kk-K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гидроклассификаторлар мен гидроциклондарда осы операцияларды орындай отырып, дәнділік құрамын мемлекеттік стандарттар талаптарына жеткізу үшін пайдаланылады.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98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3456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Тасты өңдеудің технологиялық процестерін механикаландыру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5" y="1397243"/>
            <a:ext cx="79386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 algn="just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Ұсақтауға және ұңтақтауға арналған машиналар техникалық-конструктивтік белгілері және оларда жүзеге асырылатын ұсақтаудың негізгі әдісі бойынша бес класқа бөлінеді: </a:t>
            </a:r>
            <a:r>
              <a:rPr lang="kk-KZ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жақты, конусты, білікті, роторлы соққылы-ұңтақтағыш  ұсақтағыштар, барабанды диірмендер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10638" y="2865826"/>
            <a:ext cx="37432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Диірмендер (шарлы, өзекті)</a:t>
            </a:r>
            <a:endParaRPr lang="ru-RU" sz="22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436" y="3629688"/>
            <a:ext cx="6997492" cy="26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7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РОБИЛКА • Большая российская энциклопедия - электронная верс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640102"/>
            <a:ext cx="6408712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22217" y="4966231"/>
            <a:ext cx="739832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3.1.2 –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сурет –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Ұсатқыштардың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принциптік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схемалары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жақты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конусты,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ірі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ұсақтау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конусты,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орта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ша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ұсақ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ұсақтау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білікті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тісті б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ілікті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балғалы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роторлы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45228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x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53028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55964" y="4725144"/>
            <a:ext cx="72182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3.1.3 - сурет - Ұсақтау-ұнтақтау жабдығының жіктелуі::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жақты ұсақтағыш; б) конусты ұсақтағыш; в) білікті ұсақтағыш; г) соқылы ұнтақтағыш; д) шарлы (сырықты) диірмен: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1 - жылжымалы тақта; 2 - қозғалмайтын тақта; 3 - жылжымалы конус; 4 - қозғалмайтын конус; 5,6 - біліктер; 7 - балғалар; 8 - ротор; 9-металл шарлар (сырықтар); 10-айналмалы барабан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456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 байыту мен жақсартудың технологиялық процестері</a:t>
            </a:r>
            <a:endParaRPr lang="ru-RU" sz="2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 байыту және жақсарту процестері бөлінеді: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гидравликалық жіктеу;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 тастарды пішіні бойынша байыту;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сусыздандыру;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 тас пен малтатасты беріктілігі бойынша байыту;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ауыр ортада қиыршық тасты байыту.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86581" y="3910245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жуу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9724" y="4588215"/>
            <a:ext cx="4410075" cy="18383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60071" y="3970938"/>
            <a:ext cx="45434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544291"/>
            <a:ext cx="7886700" cy="1632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ұсақтау циклдарының жүйелері: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ашық цикл; б – жабық цикл; 1 – пластинка тәрізді қоректенгіш; 2,4 – елеуіштер (грохоты) 3 – ұсақтағыш.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image3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204" y="654328"/>
            <a:ext cx="6461760" cy="35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24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073" y="4655127"/>
            <a:ext cx="8769927" cy="15218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Ұсату стадиясының сұлбалары: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— бір стадиялық; б — екі стадиялық; в — үш стадиялық; 1 — қоректенуші; 2 — алғашқы ұсақтайтын жақтық ұсақтағыш; 3 — елеуіштер (бір және үш електі); 4 — бункерлер; 5 — ұсатудың екінші стадиясындағы конусты ұсатқыш; 6 — ұсатудың үшінші стадиясындағы конусты ұсатқыш.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3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09" y="626269"/>
            <a:ext cx="6497782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22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932217"/>
            <a:ext cx="7886700" cy="124474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Ұсату, сорттау және жуу технологиялық сұлбасы: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таза өте берік жыныстарды өңдегенде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II 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 жыныстарды өңдегенде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III 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 габаритті біртексіз жыныстар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+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 дәндердің берілген өлшемнен кесек екенін білдіреді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Технологическая схема дробления, сортировки, промывки:&#10;I - при переработке особо прочных чистых пород; II - при переработке осадочных пород; III - неоднородные малогабаритные породы; знак + означает размер зерен крупнее указанн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612761"/>
            <a:ext cx="8108156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788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5409" y="6123709"/>
            <a:ext cx="4977100" cy="45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өңдеудің санды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 сұлбасы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Количественно-качественная схема переработки кам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96" y="774700"/>
            <a:ext cx="737812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2324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473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ТАС ҰСАТҚЫШ ЗАУЫТТАР</vt:lpstr>
      <vt:lpstr>Тасты өңдеудің технологиялық процестерін механикаландыру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ТАС ҰСАТҚЫШ ЗАУЫТТАР</dc:title>
  <dc:creator>Bakytbek</dc:creator>
  <cp:lastModifiedBy>Bakytbek</cp:lastModifiedBy>
  <cp:revision>5</cp:revision>
  <dcterms:created xsi:type="dcterms:W3CDTF">2018-10-08T13:45:02Z</dcterms:created>
  <dcterms:modified xsi:type="dcterms:W3CDTF">2020-09-09T17:50:40Z</dcterms:modified>
</cp:coreProperties>
</file>